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7" r:id="rId13"/>
    <p:sldId id="266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2817" autoAdjust="0"/>
  </p:normalViewPr>
  <p:slideViewPr>
    <p:cSldViewPr snapToGrid="0">
      <p:cViewPr varScale="1">
        <p:scale>
          <a:sx n="78" d="100"/>
          <a:sy n="78" d="100"/>
        </p:scale>
        <p:origin x="778" y="-11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76C83-226F-462D-AA23-FF3AFF61552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CBA4-6D93-4ED4-BA96-75350FD6F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02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76C83-226F-462D-AA23-FF3AFF61552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CBA4-6D93-4ED4-BA96-75350FD6F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897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76C83-226F-462D-AA23-FF3AFF61552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CBA4-6D93-4ED4-BA96-75350FD6F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194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76C83-226F-462D-AA23-FF3AFF61552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CBA4-6D93-4ED4-BA96-75350FD6F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42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76C83-226F-462D-AA23-FF3AFF61552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CBA4-6D93-4ED4-BA96-75350FD6F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355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76C83-226F-462D-AA23-FF3AFF61552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CBA4-6D93-4ED4-BA96-75350FD6F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546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76C83-226F-462D-AA23-FF3AFF61552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CBA4-6D93-4ED4-BA96-75350FD6F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232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76C83-226F-462D-AA23-FF3AFF61552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CBA4-6D93-4ED4-BA96-75350FD6F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821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76C83-226F-462D-AA23-FF3AFF61552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CBA4-6D93-4ED4-BA96-75350FD6F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719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76C83-226F-462D-AA23-FF3AFF61552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CBA4-6D93-4ED4-BA96-75350FD6F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929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76C83-226F-462D-AA23-FF3AFF61552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BCBA4-6D93-4ED4-BA96-75350FD6F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688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76C83-226F-462D-AA23-FF3AFF61552E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BCBA4-6D93-4ED4-BA96-75350FD6F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93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Текстур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133600" y="85635"/>
            <a:ext cx="139827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«Центр развития ребенка - детский сад «Дружба» 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981950" y="6027003"/>
            <a:ext cx="38969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Воспитатель:Тюшева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С.Н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04950" y="1909108"/>
            <a:ext cx="95731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РАЗВИВАЮЩАЯ  ПРЕДМЕТНО-ПРОСТРАНСТВЕННАЯ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 В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ПОДГОТОВИТЕЛЬНОЙ  ГРУППЕ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 УЧЕТОМ ФГОС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5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6" name="Picture 2" descr="Текстур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32"/>
            <a:ext cx="121920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9" y="1465532"/>
            <a:ext cx="5715120" cy="42863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7756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82382" y="503220"/>
            <a:ext cx="4114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сюжетно - ролевых игр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21180" y="1147119"/>
            <a:ext cx="4774176" cy="35806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03923" y="55720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вот любимое местечко,</a:t>
            </a:r>
          </a:p>
          <a:p>
            <a:pPr algn="ctr" eaLnBrk="0" hangingPunct="0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время мчится, словно речка,</a:t>
            </a:r>
          </a:p>
          <a:p>
            <a:pPr algn="ctr" eaLnBrk="0" hangingPunct="0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Тут быстро взрослым можно стать,</a:t>
            </a:r>
          </a:p>
          <a:p>
            <a:pPr algn="ctr" eaLnBrk="0" hangingPunct="0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профессии менять!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06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Picture 2" descr="Текстур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7" t="18459" r="-21846" b="24003"/>
          <a:stretch/>
        </p:blipFill>
        <p:spPr>
          <a:xfrm rot="5400000">
            <a:off x="-1711229" y="2802218"/>
            <a:ext cx="7310335" cy="30774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291" y="204469"/>
            <a:ext cx="4869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патриотического воспитания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27118" y="1511103"/>
            <a:ext cx="5004621" cy="37534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03549" y="268589"/>
            <a:ext cx="2451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кулинарии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2568" y="3018504"/>
            <a:ext cx="3277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Россия- Мая страна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73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Текстур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9" y="-146690"/>
            <a:ext cx="121920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5269" y="1548036"/>
            <a:ext cx="5698354" cy="42737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1716" y="8357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58289" y="-68600"/>
            <a:ext cx="246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уединения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" t="7778" r="-2007" b="18407"/>
          <a:stretch/>
        </p:blipFill>
        <p:spPr>
          <a:xfrm rot="5400000">
            <a:off x="7212563" y="2019930"/>
            <a:ext cx="5868658" cy="35002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07776" y="116900"/>
            <a:ext cx="4216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Тетрально-музыкльный  центр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59048" y="200890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                  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нашей группе все актеры,</a:t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Кукловоды и танцоры. </a:t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Каждый день и каждый час</a:t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Мы хотим играть для Вас!!!</a:t>
            </a:r>
          </a:p>
        </p:txBody>
      </p:sp>
    </p:spTree>
    <p:extLst>
      <p:ext uri="{BB962C8B-B14F-4D97-AF65-F5344CB8AC3E}">
        <p14:creationId xmlns:p14="http://schemas.microsoft.com/office/powerpoint/2010/main" val="274100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Текстур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21920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39" y="2058785"/>
            <a:ext cx="5481277" cy="41109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93489" y="382206"/>
            <a:ext cx="3500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группе всем на диво,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нарядно и красиво!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много есть у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Показали вам сейчас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6668" y="1057128"/>
            <a:ext cx="6331973" cy="474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Текстура - AVATAN P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8073838"/>
              </p:ext>
            </p:extLst>
          </p:nvPr>
        </p:nvGraphicFramePr>
        <p:xfrm>
          <a:off x="1514168" y="895679"/>
          <a:ext cx="8805146" cy="5962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Документ" r:id="rId4" imgW="9549360" imgH="6465484" progId="Word.Document.12">
                  <p:embed/>
                </p:oleObj>
              </mc:Choice>
              <mc:Fallback>
                <p:oleObj name="Документ" r:id="rId4" imgW="9549360" imgH="646548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14168" y="895679"/>
                        <a:ext cx="8805146" cy="59623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69110" y="226367"/>
            <a:ext cx="3859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Расстановки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мебели для ОД</a:t>
            </a:r>
          </a:p>
        </p:txBody>
      </p:sp>
    </p:spTree>
    <p:extLst>
      <p:ext uri="{BB962C8B-B14F-4D97-AF65-F5344CB8AC3E}">
        <p14:creationId xmlns:p14="http://schemas.microsoft.com/office/powerpoint/2010/main" val="427290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Текстур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9" t="877" r="-329" b="-877"/>
          <a:stretch/>
        </p:blipFill>
        <p:spPr>
          <a:xfrm>
            <a:off x="6822114" y="1404784"/>
            <a:ext cx="4943460" cy="49434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58349" y="-63910"/>
            <a:ext cx="1577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Приемная 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3226" y="5506065"/>
            <a:ext cx="43790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стендах родители информацию прочли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дружно с ребятами домой пошли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02" y="1180558"/>
            <a:ext cx="5412465" cy="405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2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Picture 2" descr="Текстур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Группа &quot;СМЕШАРИКИ&quot; - Герб группы &quot;Смешари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673" y="776748"/>
            <a:ext cx="3633004" cy="375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5355" y="4975122"/>
            <a:ext cx="3082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5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Текстур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21920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734998" y="558406"/>
            <a:ext cx="4361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 ЗНАКОМИТЬСЯ 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05475" y="5096708"/>
            <a:ext cx="68457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ЦЕНТРЫ ВИБИРАЕМ-ВЕСЕЛО ИГРАЕМ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422" y="257949"/>
            <a:ext cx="4624737" cy="44743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4"/>
          <a:stretch/>
        </p:blipFill>
        <p:spPr>
          <a:xfrm>
            <a:off x="221494" y="1715524"/>
            <a:ext cx="4243177" cy="46580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30368" y="5572878"/>
            <a:ext cx="3694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день из жизни нашей группы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95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Текстур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598" y="-43916"/>
            <a:ext cx="121920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3686" y="2043181"/>
            <a:ext cx="4983858" cy="37378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3285" y="1994307"/>
            <a:ext cx="5558506" cy="41688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59370" y="397199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 фигурами знакомы,</a:t>
            </a:r>
          </a:p>
          <a:p>
            <a:pPr algn="ctr" eaLnBrk="0" hangingPunct="0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цифры много узнаём.</a:t>
            </a:r>
          </a:p>
          <a:p>
            <a:pPr algn="ctr" eaLnBrk="0" hangingPunct="0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математики законы</a:t>
            </a:r>
          </a:p>
          <a:p>
            <a:pPr algn="ctr" eaLnBrk="0" hangingPunct="0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Постигать не устаём!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8770" y="560070"/>
            <a:ext cx="3238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Математический центр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62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Текстур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8312" y="1626949"/>
            <a:ext cx="4981575" cy="37361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3227" y="1456690"/>
            <a:ext cx="5435600" cy="4076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3674" y="303367"/>
            <a:ext cx="3813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речевого развития 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4951" y="3495039"/>
            <a:ext cx="240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надо то найдём 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буквы нужные вдвоем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21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Текстур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" y="0"/>
            <a:ext cx="121920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86" y="2086497"/>
            <a:ext cx="4144912" cy="31086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598" y="1783387"/>
            <a:ext cx="4549059" cy="34117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6657" y="326377"/>
            <a:ext cx="4463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творческой деятельности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13521" y="5753193"/>
            <a:ext cx="3333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работы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97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Текстур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605549" y="246419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Раз, два, три — сложу детали, </a:t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они машиной стали.</a:t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конструктора такого</a:t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ни сделай — все толково!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91" y="1233100"/>
            <a:ext cx="3381056" cy="4508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4908" y="314235"/>
            <a:ext cx="3331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конструирования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93274" y="314234"/>
            <a:ext cx="3048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Дидактический центр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15915" y="1606821"/>
            <a:ext cx="5172587" cy="387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6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Текстур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9458" y="1289178"/>
            <a:ext cx="4827024" cy="36202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33466" y="192994"/>
            <a:ext cx="4378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двигательной активности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1" t="502" r="941" b="7915"/>
          <a:stretch/>
        </p:blipFill>
        <p:spPr>
          <a:xfrm rot="5400000">
            <a:off x="7056497" y="1506537"/>
            <a:ext cx="5441076" cy="37373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92125" y="2542853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день начать с зарядки, </a:t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Значит, будет всё в порядке. </a:t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пилюли и микстуру </a:t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Заменяют физкультура! 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33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Текстур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21920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921" y="1600200"/>
            <a:ext cx="5486400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6351" y="0"/>
            <a:ext cx="422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пожарной безопасности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164639" y="316468"/>
            <a:ext cx="1335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ПДД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439" y="1390650"/>
            <a:ext cx="5270090" cy="461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8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Текстура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870"/>
            <a:ext cx="121920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6064" y="1798670"/>
            <a:ext cx="5256980" cy="39427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8" r="22352" b="6827"/>
          <a:stretch/>
        </p:blipFill>
        <p:spPr>
          <a:xfrm rot="5400000">
            <a:off x="663853" y="1812422"/>
            <a:ext cx="5068175" cy="3726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399" y="457200"/>
            <a:ext cx="6695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экспериментальной деятельности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83127" y="503903"/>
            <a:ext cx="3873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 песочной терапии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728" y="6214187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погоды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34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195</Words>
  <Application>Microsoft Office PowerPoint</Application>
  <PresentationFormat>Широкоэкранный</PresentationFormat>
  <Paragraphs>54</Paragraphs>
  <Slides>16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Документ Microsoft Word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26</cp:revision>
  <dcterms:created xsi:type="dcterms:W3CDTF">2020-11-12T00:41:47Z</dcterms:created>
  <dcterms:modified xsi:type="dcterms:W3CDTF">2020-11-13T01:26:59Z</dcterms:modified>
</cp:coreProperties>
</file>